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17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48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1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9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14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86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4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5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2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Procedure for Verilog Tool Installation and Running.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Shriram K Vasudevan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56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Run Verilog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Download Verilog for Windows from </a:t>
            </a:r>
          </a:p>
          <a:p>
            <a:r>
              <a:rPr lang="en-IN" dirty="0">
                <a:hlinkClick r:id="rId3"/>
              </a:rPr>
              <a:t>http://bleyer.org/icarus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	</a:t>
            </a:r>
          </a:p>
          <a:p>
            <a:pPr lvl="1"/>
            <a:r>
              <a:rPr lang="en-IN" dirty="0" smtClean="0"/>
              <a:t>Install it as usual. </a:t>
            </a:r>
          </a:p>
          <a:p>
            <a:r>
              <a:rPr lang="en-IN" dirty="0" smtClean="0"/>
              <a:t>You shall have a directory named </a:t>
            </a:r>
            <a:r>
              <a:rPr lang="en-IN" dirty="0" err="1" smtClean="0"/>
              <a:t>iverilog</a:t>
            </a:r>
            <a:r>
              <a:rPr lang="en-IN" dirty="0" smtClean="0"/>
              <a:t> in C drive.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80894"/>
              </p:ext>
            </p:extLst>
          </p:nvPr>
        </p:nvGraphicFramePr>
        <p:xfrm>
          <a:off x="8153400" y="2162055"/>
          <a:ext cx="15224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5" imgW="1522080" imgH="437400" progId="Package">
                  <p:embed/>
                </p:oleObj>
              </mc:Choice>
              <mc:Fallback>
                <p:oleObj name="Packager Shell Object" showAsIcon="1" r:id="rId5" imgW="15220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3400" y="2162055"/>
                        <a:ext cx="15224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 smtClean="0"/>
              <a:t>Now, go into the folder </a:t>
            </a:r>
            <a:r>
              <a:rPr lang="en-IN" sz="1600" dirty="0" err="1" smtClean="0"/>
              <a:t>iverilog</a:t>
            </a:r>
            <a:r>
              <a:rPr lang="en-IN" sz="1600" dirty="0" smtClean="0"/>
              <a:t> </a:t>
            </a:r>
          </a:p>
          <a:p>
            <a:r>
              <a:rPr lang="en-IN" sz="1600" dirty="0" smtClean="0"/>
              <a:t>You will have bin. Do nothing </a:t>
            </a:r>
            <a:r>
              <a:rPr lang="en-IN" sz="1600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Use notepad ++ as you can save it easily. </a:t>
            </a:r>
            <a:endParaRPr lang="en-IN" sz="16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31" y="4512374"/>
            <a:ext cx="4774077" cy="2049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43" y="4643692"/>
            <a:ext cx="4146428" cy="18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run a file, you should recollect the steps we did with GCC. </a:t>
            </a:r>
          </a:p>
          <a:p>
            <a:r>
              <a:rPr lang="en-IN" dirty="0" smtClean="0"/>
              <a:t>It’s similar! </a:t>
            </a:r>
          </a:p>
          <a:p>
            <a:r>
              <a:rPr lang="en-IN" dirty="0" smtClean="0"/>
              <a:t>Go to CMD Prompt. </a:t>
            </a:r>
          </a:p>
          <a:p>
            <a:r>
              <a:rPr lang="en-IN" dirty="0"/>
              <a:t>Navigate to C:\iverilog\bin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Now, you can run your file. </a:t>
            </a:r>
            <a:r>
              <a:rPr lang="en-IN" dirty="0" smtClean="0">
                <a:sym typeface="Wingdings" panose="05000000000000000000" pitchFamily="2" charset="2"/>
              </a:rPr>
              <a:t> See the snapshot with both the options.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Happy Verilog Learning Folks!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8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Shriram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790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87868CCFE4344807AB5C4FD79AD85" ma:contentTypeVersion="0" ma:contentTypeDescription="Create a new document." ma:contentTypeScope="" ma:versionID="e6ca1815eb117e0e7ed1eaf7f758ec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27229C-3920-4C8A-A0B8-DC4771F62F1A}"/>
</file>

<file path=customXml/itemProps2.xml><?xml version="1.0" encoding="utf-8"?>
<ds:datastoreItem xmlns:ds="http://schemas.openxmlformats.org/officeDocument/2006/customXml" ds:itemID="{753F9C61-D1A0-40AC-A258-2784E4B2C03A}"/>
</file>

<file path=customXml/itemProps3.xml><?xml version="1.0" encoding="utf-8"?>
<ds:datastoreItem xmlns:ds="http://schemas.openxmlformats.org/officeDocument/2006/customXml" ds:itemID="{1DED4482-609B-43FB-88C3-FCB1240B179F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141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Packager Shell Object</vt:lpstr>
      <vt:lpstr>Procedure for Verilog Tool Installation and Running.</vt:lpstr>
      <vt:lpstr>Let’s Run Verilog</vt:lpstr>
      <vt:lpstr>Contd., </vt:lpstr>
      <vt:lpstr>Contd., 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 for Verilog Tool Installation and Running.</dc:title>
  <dc:creator>Shriram K V</dc:creator>
  <cp:lastModifiedBy>Shriram K V</cp:lastModifiedBy>
  <cp:revision>2</cp:revision>
  <dcterms:created xsi:type="dcterms:W3CDTF">2017-07-10T04:50:46Z</dcterms:created>
  <dcterms:modified xsi:type="dcterms:W3CDTF">2017-07-10T04:51:47Z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0x010100D2787868CCFE4344807AB5C4FD79AD85</vt:lpwstr>
  </property>
</Properties>
</file>